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2" r:id="rId4"/>
    <p:sldId id="273" r:id="rId5"/>
    <p:sldId id="259" r:id="rId6"/>
    <p:sldId id="280" r:id="rId7"/>
    <p:sldId id="274" r:id="rId8"/>
    <p:sldId id="271" r:id="rId9"/>
    <p:sldId id="283" r:id="rId10"/>
    <p:sldId id="260" r:id="rId11"/>
    <p:sldId id="275" r:id="rId12"/>
    <p:sldId id="261" r:id="rId13"/>
    <p:sldId id="276" r:id="rId14"/>
    <p:sldId id="277" r:id="rId15"/>
    <p:sldId id="263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7" autoAdjust="0"/>
  </p:normalViewPr>
  <p:slideViewPr>
    <p:cSldViewPr snapToGrid="0">
      <p:cViewPr varScale="1">
        <p:scale>
          <a:sx n="67" d="100"/>
          <a:sy n="67" d="100"/>
        </p:scale>
        <p:origin x="-108" y="-9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94B07-2483-43AA-9E6F-6D4CFA49FE1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0A51D-87D8-4201-B7DB-2B1795F16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0A51D-87D8-4201-B7DB-2B1795F166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0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0A51D-87D8-4201-B7DB-2B1795F166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8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0A51D-87D8-4201-B7DB-2B1795F166C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2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5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6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6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6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3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1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5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1470-A16C-4945-A744-B579AD1C80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8824-F24F-4FF2-846B-43CD3F0B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3013" y="82341"/>
            <a:ext cx="8929687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8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Пушкинского 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/>
              <a:t> 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«Игра-путешествие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в сказку о царе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Салтане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сыне его славном и могучем богатыре князе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Гвидоне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Салтановиче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 прекрасной Царевне Лебеди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»,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рамках детско-родительского клуба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«Веснушки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».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</a:p>
          <a:p>
            <a:pPr algn="r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6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6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Балабуха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Виктория Леонидовна</a:t>
            </a:r>
          </a:p>
          <a:p>
            <a:pPr algn="r"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6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3483" y="138579"/>
            <a:ext cx="768495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1. ХУДОЖЕСТВЕННАЯ «ЗНАТОКИ ЖИВОПИСИ»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1.Игровое задание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«Кораблик»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(Детям предлагается отправиться в путешествие по морю, выполняя движения по показу)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(Звучит музыка Н.А. Римского-Корсакова «Океан-море-синее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 на море гуляет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кораблик подгоняет;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5940425" algn="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бежит себе в волнах	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раздутых парусах.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Мимо острова крутого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Мимо города большого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Пушки с пристани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палят…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34" y="2659658"/>
            <a:ext cx="4768647" cy="38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0561" y="259307"/>
            <a:ext cx="8816454" cy="661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2.Задание «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картины Т.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Мавриной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«Остров Буян»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3.Игра «Море волнуется раз»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Предлагается детям изобразить героев сказки)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65" y="1286231"/>
            <a:ext cx="5624471" cy="39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1200" y="151430"/>
            <a:ext cx="66765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55" y="2502261"/>
            <a:ext cx="2536156" cy="34567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3184" y="256257"/>
            <a:ext cx="7744398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2.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«ЗНАТОКИ ПУШКИНСКИХ СКАЗОК»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«Докажи словечки».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(Дети заканчивают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строку рифмованным словом).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129" y="1981294"/>
            <a:ext cx="6096000" cy="4498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3. «ТЕАТРАЛЬНАЯ»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1.Драматизация отрывка сказки «Разговор Девиц»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(Игра – драматизации по сказке, с  использованием костюмов)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2.Пантомимы.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жестов, движений мимики-пантомимы, изображает повадки и характер героя, изображенного на картинке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24"/>
            <a:ext cx="12192000" cy="6892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1200" y="151430"/>
            <a:ext cx="66765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9440" y="-8206"/>
            <a:ext cx="8264260" cy="7378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«МУЗЫКАЛЬНАЯ»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«Отгадай загадку»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цветок жужжа садится,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нектаром насладиться,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пчела, как карамель-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Полосатый, толстый …(шмель)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Прослушивание фрагмента </a:t>
            </a:r>
            <a:r>
              <a:rPr lang="ru-RU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муз.произведения</a:t>
            </a: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Н. А. Римского-Корсакова «Полет шмеля»)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(Назвать насекомых,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которых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превращала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Царевна-лебедь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князя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Гвидона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9994" r="36649"/>
          <a:stretch/>
        </p:blipFill>
        <p:spPr>
          <a:xfrm>
            <a:off x="160421" y="3681009"/>
            <a:ext cx="2899440" cy="3056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8421" r="12052" b="17738"/>
          <a:stretch/>
        </p:blipFill>
        <p:spPr>
          <a:xfrm>
            <a:off x="8476343" y="711199"/>
            <a:ext cx="3236300" cy="27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1200" y="151430"/>
            <a:ext cx="66765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3055" y="152735"/>
            <a:ext cx="8962864" cy="386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5.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ВОЛШЕБНЫЕ СКАЗКИ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ПУШКИНА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800" b="1" i="1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«Три чуда»</a:t>
            </a:r>
            <a:endParaRPr lang="ru-RU" sz="2800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алгоритма сюжета с использованием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Задание «Спрятанное слово» 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из первых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 заданных слов собирают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«Буян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3262" b="6301"/>
          <a:stretch/>
        </p:blipFill>
        <p:spPr>
          <a:xfrm>
            <a:off x="4229811" y="4542678"/>
            <a:ext cx="2603261" cy="1891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055" y="4295018"/>
            <a:ext cx="1845332" cy="2460443"/>
          </a:xfrm>
          <a:prstGeom prst="rect">
            <a:avLst/>
          </a:prstGeom>
        </p:spPr>
      </p:pic>
      <p:pic>
        <p:nvPicPr>
          <p:cNvPr id="10" name="Picture 2" descr="https://tr.kagouletheband.com/images/art/storozh-razrisoval-vse-steni-shkoli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92" y="4771933"/>
            <a:ext cx="2798904" cy="16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0561" y="144758"/>
            <a:ext cx="8093123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6.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«ГРАД НА ОСТРОВЕ СТОИТ».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1.Игра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песком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«Строим чудесный сказочный остров»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Коллективная работа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онструирование с помощью кинетического песка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сказочного города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chitalnya.ru/upload3/768/dca973606af9587f7ac6264f3012be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67" y="163155"/>
            <a:ext cx="2630933" cy="309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83" b="5574"/>
          <a:stretch/>
        </p:blipFill>
        <p:spPr bwMode="auto">
          <a:xfrm>
            <a:off x="2520735" y="2497870"/>
            <a:ext cx="7040331" cy="4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424"/>
            <a:ext cx="12192000" cy="68924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13" y="107125"/>
            <a:ext cx="8170460" cy="339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7.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«ЛУКОМОРЬЕ»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1.Дети 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букв собирают слово «ЛУКОМОРЬЕ»</a:t>
            </a:r>
            <a:endParaRPr lang="ru-RU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2.Рассматривание памятников писателя, уточнить где находятся, кто там был и видел памятники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.(Предложить посетить памятники)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3..Н</a:t>
            </a:r>
            <a:r>
              <a:rPr lang="ru-RU" sz="2400" b="1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арисовать, что запомнилось  в путешествии по сказке.</a:t>
            </a:r>
            <a:endParaRPr lang="ru-RU" sz="2400" b="1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8398"/>
          <a:stretch/>
        </p:blipFill>
        <p:spPr>
          <a:xfrm>
            <a:off x="8255903" y="3384639"/>
            <a:ext cx="2341933" cy="3192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668" y="4161421"/>
            <a:ext cx="2953592" cy="2416182"/>
          </a:xfrm>
          <a:prstGeom prst="rect">
            <a:avLst/>
          </a:prstGeom>
        </p:spPr>
      </p:pic>
      <p:pic>
        <p:nvPicPr>
          <p:cNvPr id="1026" name="Picture 2" descr="ÐÑÑÑ Ð.Ð¡. ÐÑÑÐºÐ¸Ð½Ð° Ð½Ð° Ð²Ð¾ÐºÐ·Ð°Ð»Ð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9097" r="1907" b="23234"/>
          <a:stretch/>
        </p:blipFill>
        <p:spPr bwMode="auto">
          <a:xfrm>
            <a:off x="2051711" y="3075117"/>
            <a:ext cx="2744151" cy="35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994" y="-35691"/>
            <a:ext cx="2210005" cy="25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3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3094" y="180689"/>
            <a:ext cx="86058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дети  в группе не смогли ответить на вопрос: «Кто такой Пушкин?», «Какие сказки Пушкина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знаете?».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родители в наше время в силу занятости уделяют мало внимания чтению книг с детьми. Проведенные беседы с детьми и устный опрос родителей, позволил выявить, что в группе лишь несколько семей, где существует традиция семейного чтения.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решили уделить больше времени приобщению родителей к совместному чтению с детьми.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 чём же остановить свой выбор? Что может заинтересовать родителей и увлечь детей? Наш детский сад находиться в городе Пушкин, совсем недалеко от лицея, где жил и учился поэт.  Рядом с лицеем замечательные парки, где много цветущих аллей, тихих прудов, хвойных деревьев-великанов. В парке белки, утки и даже лебеди — все как в сказках Пушкина!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решили, что обращение к образу А.С. Пушкина для детей, живущих в уникальном месте, тесно связанном с жизнью и творчеством великого поэта, поможет формированию у них чувства сопричастности к истории и культуре родного города.  В связи с этим возникла необходимость разработки проекта по изучению творчества А.С. Пушкина, с привлечением родителей. В рамках проекта «Страна Лукоморье» было проведено заключительное мероприятие «Путешествие в сказку о царе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сыне его славном и могучем богатыре князе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Гвидоне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Салтановиче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 прекрасной Царевне Лебеди», в рамках детско-родительского клуба «Веснушки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46399" y="442299"/>
            <a:ext cx="73006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способствовать совместной деятельности и обратить внимание родителей на важность чтения детям произведений А.С Пушкина, показав им, что это интересно, весело и совсем несложно. </a:t>
            </a:r>
          </a:p>
          <a:p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Игру-путешествие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проекта «Страна Лукоморье»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условий для совместной  деятельности детей и родителей по исследованию и творческому отображению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«Сказки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царе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А.С. Пушкина в различных видах художественного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8" y="464040"/>
            <a:ext cx="2439135" cy="27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0592" y="130628"/>
            <a:ext cx="8644208" cy="630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Заинтересовать 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творчеством 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Пушкина, закрепить знания детей о сказке «Сказка о царе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Знакомить с произведениями художников и композиторов, созданных по сказкам А.С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Пушкина.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 выразительно читать стихи, инсценировать и пересказывать эпизоды сказок; используя различные выразительные средства и дидактические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познавательный интерес, речевую активность.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коммуникативные способности, совместное творчество родителей и детей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интерес к художественной литературе и эстетическое восприятие.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эмоциональному сближению детей и родителей в ходе совместной деятельности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4016" y="93813"/>
            <a:ext cx="8003968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6239" y="747151"/>
            <a:ext cx="8748143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 «Что мы знаем о А.С. Пушкине?», «Мир сказок», «Какие сказки вам знакомы», «Мои любимые герои сказок Пушкина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выставки «Книги Пушкина»,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со сказкой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«Сказка о царе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чтение сказки, заучивание отрывков из сказки, работа с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инсценировка,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разгадывание загадок,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ассматривание репродукций к сказке художников Н.А Богатова (Три девицы под окном…) и И.Я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Билибиной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(Царь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салтан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слушает разговор сестер под окнами)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«Кубики по сказкам», «Кого не стало?», «Вспомни сказку».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3390" y="259308"/>
            <a:ext cx="8611737" cy="640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бумаги «Флот царя </a:t>
            </a:r>
            <a:r>
              <a:rPr lang="ru-RU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Салтана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помощью кинетического песка 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острове стоит»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 ученый», «Царевна-Лебедь»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Аппликация: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 по морю гуляет и кораблик подгоняет…»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Рисование: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«Белка там живет ручная»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«Кот ученый»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Слушание музыкальных </a:t>
            </a:r>
            <a:r>
              <a:rPr lang="ru-RU" sz="24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созданных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сказкам А. С. Пушкина.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мультфильмов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прослушивание аудиозаписи сказки.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Наглядная информация 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3314" y="0"/>
            <a:ext cx="857485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проведения: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проводилась по подгруппам с участием родителей, при взаимодействии двух педагогов.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Декорация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заднем плане, портрет А. С. Пушкина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иллюстрации к  сказкам, телевизор,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проектор, доска,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аудиозаписи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 Римского-Корсакова – «Океан-море-синее»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увертюра «3 чуда» , фрагмент муз. произведения «Полет шмеля», конверт, «Кораблик», листы бумаги, самодельная обложка книги «Сказка о царе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Салтане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муляжи орешков с буквами,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атрибуты для обыгрывания 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интерактивная песочница,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конструирования из песка.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1"/>
            <a:ext cx="12192000" cy="6892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9" y="187451"/>
            <a:ext cx="1828959" cy="2792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907" y="4036637"/>
            <a:ext cx="2664183" cy="28044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0362" y="-72571"/>
            <a:ext cx="7917068" cy="8135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момент: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экране появляется кот-ученый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приглашает детей  отправиться в  свою страну сказок, рассказывает, что впереди их ждет много чудес и интересных заданий, выполнив которые дети смогут узнать название страны, где живет кот и побывать на чудесном  острове.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 педагогом, обсуждают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и на чем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могут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отправиться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морское путешествие.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открывают конверт с заданием, который  прислал кот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аходят подсказку в конверте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«Кораблик». Собирают его, но возникает проблемная ситуация корабли один ,а детей много.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у детей,  как и на чем мы можем отправиться путешествие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кораблик один, как же нам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бумаги  «Кораблик»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60" y="3904935"/>
            <a:ext cx="4090410" cy="30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r="9757" b="-255"/>
          <a:stretch/>
        </p:blipFill>
        <p:spPr bwMode="auto">
          <a:xfrm>
            <a:off x="6519127" y="2255861"/>
            <a:ext cx="2582569" cy="32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www.chitalnya.ru/upload3/768/dca973606af9587f7ac6264f3012be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2" y="2041434"/>
            <a:ext cx="2763740" cy="32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7" y="2091521"/>
            <a:ext cx="2430016" cy="19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689">
            <a:off x="4382907" y="1577675"/>
            <a:ext cx="1006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06" y="1308206"/>
            <a:ext cx="1036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олна 6"/>
          <p:cNvSpPr/>
          <p:nvPr/>
        </p:nvSpPr>
        <p:spPr>
          <a:xfrm>
            <a:off x="1420544" y="587532"/>
            <a:ext cx="2687227" cy="1925387"/>
          </a:xfrm>
          <a:prstGeom prst="wave">
            <a:avLst>
              <a:gd name="adj1" fmla="val 12500"/>
              <a:gd name="adj2" fmla="val -25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Станция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«Художественная»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7" y="4943651"/>
            <a:ext cx="2777630" cy="175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77" y="786222"/>
            <a:ext cx="2618053" cy="172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19" y="5006936"/>
            <a:ext cx="2678667" cy="183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778" y="4943650"/>
            <a:ext cx="2517909" cy="190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19" y="194339"/>
            <a:ext cx="2327268" cy="179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43" y="2586865"/>
            <a:ext cx="2472886" cy="18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24879" y="3073480"/>
            <a:ext cx="2145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Станция 4</a:t>
            </a:r>
            <a:endParaRPr lang="ru-RU" sz="1600" dirty="0">
              <a:latin typeface="Arial Black" pitchFamily="34" charset="0"/>
            </a:endParaRPr>
          </a:p>
          <a:p>
            <a:pPr algn="ctr"/>
            <a:r>
              <a:rPr lang="ru-RU" sz="1600" dirty="0" smtClean="0">
                <a:latin typeface="Arial Black" pitchFamily="34" charset="0"/>
              </a:rPr>
              <a:t>«Музыкальная»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0416" y="1220884"/>
            <a:ext cx="249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  <a:cs typeface="Times New Roman" pitchFamily="18" charset="0"/>
              </a:rPr>
              <a:t>Станция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2 </a:t>
            </a:r>
          </a:p>
          <a:p>
            <a:pPr algn="ctr"/>
            <a:r>
              <a:rPr lang="ru-RU" dirty="0" smtClean="0">
                <a:latin typeface="Arial Black" pitchFamily="34" charset="0"/>
                <a:cs typeface="Times New Roman" pitchFamily="18" charset="0"/>
              </a:rPr>
              <a:t>«Знатоки </a:t>
            </a:r>
            <a:r>
              <a:rPr lang="ru-RU" sz="1600" dirty="0" smtClean="0">
                <a:latin typeface="Arial Black" pitchFamily="34" charset="0"/>
                <a:cs typeface="Times New Roman" pitchFamily="18" charset="0"/>
              </a:rPr>
              <a:t>сказки»</a:t>
            </a:r>
            <a:endParaRPr lang="ru-RU" sz="1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50158" y="5341415"/>
            <a:ext cx="26908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Станция </a:t>
            </a:r>
            <a:r>
              <a:rPr lang="ru-RU" dirty="0" smtClean="0">
                <a:latin typeface="Arial Black" pitchFamily="34" charset="0"/>
              </a:rPr>
              <a:t>5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«Волшебные сказки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А.С. Пушкина».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94893" y="799468"/>
            <a:ext cx="18036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  <a:cs typeface="Times New Roman" pitchFamily="18" charset="0"/>
              </a:rPr>
              <a:t>Станция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3 </a:t>
            </a:r>
          </a:p>
          <a:p>
            <a:pPr algn="ctr"/>
            <a:r>
              <a:rPr lang="ru-RU" sz="1600" dirty="0" smtClean="0">
                <a:latin typeface="Arial Black" pitchFamily="34" charset="0"/>
                <a:cs typeface="Times New Roman" pitchFamily="18" charset="0"/>
              </a:rPr>
              <a:t>«Театральная</a:t>
            </a:r>
            <a:endParaRPr lang="ru-RU" sz="1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098" y="5511515"/>
            <a:ext cx="19744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Станция </a:t>
            </a:r>
            <a:r>
              <a:rPr lang="ru-RU" dirty="0" smtClean="0">
                <a:latin typeface="Arial Black" pitchFamily="34" charset="0"/>
              </a:rPr>
              <a:t>7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«Лицейская»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3976" y="5557093"/>
            <a:ext cx="17251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Станция </a:t>
            </a:r>
            <a:r>
              <a:rPr lang="ru-RU" dirty="0" smtClean="0">
                <a:latin typeface="Arial Black" pitchFamily="34" charset="0"/>
              </a:rPr>
              <a:t>6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«Лукоморье»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71133" y="5637175"/>
            <a:ext cx="1036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96278" y="4164389"/>
            <a:ext cx="1036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89503" y="1778827"/>
            <a:ext cx="1036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211" y="5863610"/>
            <a:ext cx="1036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9498" y="78336"/>
            <a:ext cx="7217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Маршрутный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лист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Путешествие в сказку «Сказка о царе </a:t>
            </a:r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Салтане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»</a:t>
            </a:r>
            <a:endParaRPr lang="ru-RU" sz="2000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1018</Words>
  <Application>Microsoft Office PowerPoint</Application>
  <PresentationFormat>Произвольный</PresentationFormat>
  <Paragraphs>149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semicvetiki</dc:creator>
  <cp:lastModifiedBy>Пользователь</cp:lastModifiedBy>
  <cp:revision>78</cp:revision>
  <dcterms:created xsi:type="dcterms:W3CDTF">2019-05-21T10:19:48Z</dcterms:created>
  <dcterms:modified xsi:type="dcterms:W3CDTF">2021-10-19T15:19:39Z</dcterms:modified>
</cp:coreProperties>
</file>