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RICK\Desktop\d65630e4fa0849265fdfc3b2ffa13cb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71670" y="1071546"/>
            <a:ext cx="66437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Мультимедийная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презентация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«Спортивная семья - здоровый ребенок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Средняя группа «Золотой ключик»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768" y="5643578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Воспитатели: </a:t>
            </a:r>
            <a:r>
              <a:rPr lang="ru-RU" dirty="0" err="1" smtClean="0"/>
              <a:t>Смехнова</a:t>
            </a:r>
            <a:r>
              <a:rPr lang="ru-RU" dirty="0" smtClean="0"/>
              <a:t> Е.А Андреева Е.В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RICK\Desktop\d65630e4fa0849265fdfc3b2ffa13cbc - копия (2) - копи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2071678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000232" y="1285860"/>
            <a:ext cx="6143668" cy="29546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Наша группа, особенная - спортивная. Вы это сразу поймете ,когда зайдете к детям в дом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клюшки, мячи, спортивная форма, гантели. Наши родители знают об этом четко, поэтому и прививают любовь к спорту.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>       Вы ещё услышите про это:                  Если я иду на лыжах,                       </a:t>
            </a:r>
            <a:br>
              <a:rPr lang="ru-RU" sz="2200" b="1" dirty="0" smtClean="0"/>
            </a:br>
            <a:r>
              <a:rPr lang="ru-RU" sz="2200" b="1" dirty="0" smtClean="0"/>
              <a:t> На льду Алиса – «русская ракета»!     Детский сад намного ближе!</a:t>
            </a:r>
            <a:br>
              <a:rPr lang="ru-RU" sz="2200" b="1" dirty="0" smtClean="0"/>
            </a:br>
            <a:endParaRPr lang="ru-RU" sz="2200" b="1" dirty="0"/>
          </a:p>
        </p:txBody>
      </p:sp>
      <p:pic>
        <p:nvPicPr>
          <p:cNvPr id="5" name="Содержимое 4" descr="C:\Users\ДОУ\Desktop\IMG-d9ee3cd655debc6a066955f72e4d693f-V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0200"/>
            <a:ext cx="3888016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:\Users\CRICK\Desktop\спорт\IMG-a76438265d39ec943e5f22f65287d8dd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600200"/>
            <a:ext cx="4143404" cy="4972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 smtClean="0"/>
              <a:t>    Спорт, ребята, - целый мир!                    Мы с братом в спорте ОТ и ДО… </a:t>
            </a:r>
            <a:br>
              <a:rPr lang="ru-RU" sz="2000" b="1" dirty="0" smtClean="0"/>
            </a:br>
            <a:r>
              <a:rPr lang="ru-RU" sz="2000" b="1" dirty="0" smtClean="0"/>
              <a:t>         Папа для меня – кумир!                           Нам покоряется дзюдо!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5" name="Содержимое 4" descr="C:\Users\ДОУ\Desktop\IMG-a627a10e324af55815f3eade88a87c08-V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00200"/>
            <a:ext cx="3929090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ДОУ\Desktop\IMG-ffa3d42246c824b84828f1844c62f157-V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00200"/>
            <a:ext cx="4000527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         До финиша дойти смогла                         Спортом я решил заняться,</a:t>
            </a:r>
            <a:br>
              <a:rPr lang="ru-RU" sz="2200" b="1" dirty="0" smtClean="0"/>
            </a:br>
            <a:r>
              <a:rPr lang="ru-RU" sz="2200" b="1" dirty="0" smtClean="0"/>
              <a:t>          И своей маме помогла!                          Нужно только постараться!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Содержимое 4" descr="C:\Users\ДОУ\Desktop\IMG-ab3501a5d7867e97f0cbd5ab99f54962-V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0200"/>
            <a:ext cx="4071965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ДОУ\Desktop\IMG-97ffb378d59b8bed8f532d5f0b8da4cc-V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00200"/>
            <a:ext cx="3929090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         </a:t>
            </a:r>
            <a:r>
              <a:rPr lang="ru-RU" sz="2000" b="1" dirty="0" smtClean="0"/>
              <a:t>Может самокат и прост,                              В папиных руках умело                        </a:t>
            </a:r>
            <a:br>
              <a:rPr lang="ru-RU" sz="2000" b="1" dirty="0" smtClean="0"/>
            </a:br>
            <a:r>
              <a:rPr lang="ru-RU" sz="2000" b="1" dirty="0" smtClean="0"/>
              <a:t>     Но завтра будет – мотокросс!                          Спорится любое дело!</a:t>
            </a:r>
            <a:endParaRPr lang="ru-RU" sz="2000" b="1" dirty="0"/>
          </a:p>
        </p:txBody>
      </p:sp>
      <p:pic>
        <p:nvPicPr>
          <p:cNvPr id="5" name="Содержимое 4" descr="C:\Users\ДОУ\Desktop\IMG-bd299cc7051cf372844b106c56cf6d7a-V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00200"/>
            <a:ext cx="3643338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ДОУ\Desktop\IMG-0b1b992ab48ec5e25f731cc0e29a68c5-V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00200"/>
            <a:ext cx="4143404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        </a:t>
            </a:r>
            <a:r>
              <a:rPr lang="ru-RU" sz="2000" b="1" dirty="0" smtClean="0"/>
              <a:t>Наш Максимка- скалолаз!                        Скорость так я развиваю,</a:t>
            </a:r>
            <a:br>
              <a:rPr lang="ru-RU" sz="2000" b="1" dirty="0" smtClean="0"/>
            </a:br>
            <a:r>
              <a:rPr lang="ru-RU" sz="2000" b="1" dirty="0" smtClean="0"/>
              <a:t>         В своем деле просто АС!                             Что родителей пугаю!</a:t>
            </a:r>
            <a:endParaRPr lang="ru-RU" sz="2000" b="1" dirty="0"/>
          </a:p>
        </p:txBody>
      </p:sp>
      <p:pic>
        <p:nvPicPr>
          <p:cNvPr id="5" name="Содержимое 4" descr="C:\Users\ДОУ\Desktop\IMG-76a75c6890fbf81c3e7303d3451e5052-V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00200"/>
            <a:ext cx="3500462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ДОУ\Desktop\IMG-14bcf1f835f03f78497f6918420f9eb8-V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643050"/>
            <a:ext cx="4357718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                                           </a:t>
            </a:r>
            <a:r>
              <a:rPr lang="ru-RU" sz="2000" b="1" dirty="0" smtClean="0"/>
              <a:t>Пусть подарит папа пони,                 </a:t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Будет жить он на балконе…</a:t>
            </a:r>
            <a:endParaRPr lang="ru-RU" sz="2000" b="1" dirty="0"/>
          </a:p>
        </p:txBody>
      </p:sp>
      <p:pic>
        <p:nvPicPr>
          <p:cNvPr id="5" name="Содержимое 4" descr="C:\Users\ДОУ\Desktop\IMG-70889231418f88871b899bf515d628a4-V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00200"/>
            <a:ext cx="3714776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ДОУ\Desktop\IMG-13548fe89a539b4872dd7ec6124eb107-V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00200"/>
            <a:ext cx="3857652" cy="4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 smtClean="0"/>
              <a:t>     Спортивным выглядеть всегда                    Я в садике учусь, играю…              </a:t>
            </a:r>
            <a:br>
              <a:rPr lang="ru-RU" sz="2000" b="1" dirty="0" smtClean="0"/>
            </a:br>
            <a:r>
              <a:rPr lang="ru-RU" sz="2000" b="1" dirty="0" smtClean="0"/>
              <a:t>             Помогает мне вода !                            В бассейне, точно, отдыхаю!</a:t>
            </a:r>
            <a:endParaRPr lang="ru-RU" sz="2000" b="1" dirty="0"/>
          </a:p>
        </p:txBody>
      </p:sp>
      <p:pic>
        <p:nvPicPr>
          <p:cNvPr id="5" name="Содержимое 4" descr="C:\Users\ДОУ\Desktop\IMG-7e569cb9a9bd7b869be361dab69beaec-V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00200"/>
            <a:ext cx="3602264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ДОУ\Desktop\IMG-57840834fac88ef481cb03c7b8d32151-V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00200"/>
            <a:ext cx="3929089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              </a:t>
            </a:r>
            <a:r>
              <a:rPr lang="ru-RU" sz="2000" b="1" dirty="0" smtClean="0"/>
              <a:t>И не найдете вы изъян,                     Мы поняли, на самом деле:</a:t>
            </a:r>
            <a:br>
              <a:rPr lang="ru-RU" sz="2000" b="1" dirty="0" smtClean="0"/>
            </a:br>
            <a:r>
              <a:rPr lang="ru-RU" sz="2000" b="1" dirty="0" smtClean="0"/>
              <a:t>                Готова я, хоть в океан.                 Здоровый дух- в здоровом теле!</a:t>
            </a:r>
            <a:endParaRPr lang="ru-RU" sz="2000" b="1" dirty="0"/>
          </a:p>
        </p:txBody>
      </p:sp>
      <p:pic>
        <p:nvPicPr>
          <p:cNvPr id="5" name="Содержимое 4" descr="C:\Users\ДОУ\Desktop\IMG-b87d1c2680553db6e3920bcd99673981-V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00200"/>
            <a:ext cx="3500462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Users\CRICK\Desktop\спорт\IMG-8a1f7e145356e00133a7053dfd953ebc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70264" y="1600200"/>
            <a:ext cx="3394472" cy="4972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То я прямо, то я боком, с поворотом, и с прискоком,</a:t>
            </a:r>
            <a:br>
              <a:rPr lang="ru-RU" sz="2000" b="1" dirty="0" smtClean="0"/>
            </a:br>
            <a:r>
              <a:rPr lang="ru-RU" sz="2000" b="1" dirty="0" smtClean="0"/>
              <a:t>На руках и на спине, в спорте все под силу мне!</a:t>
            </a:r>
            <a:endParaRPr lang="ru-RU" sz="2000" b="1" dirty="0"/>
          </a:p>
        </p:txBody>
      </p:sp>
      <p:pic>
        <p:nvPicPr>
          <p:cNvPr id="26626" name="Picture 2" descr="C:\Users\CRICK\Desktop\2021-11-14_15-28-2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600200"/>
            <a:ext cx="3286147" cy="4972072"/>
          </a:xfrm>
          <a:prstGeom prst="rect">
            <a:avLst/>
          </a:prstGeom>
          <a:noFill/>
        </p:spPr>
      </p:pic>
      <p:pic>
        <p:nvPicPr>
          <p:cNvPr id="26627" name="Picture 3" descr="C:\Users\CRICK\Desktop\2021-11-14_15-29-5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7" y="1600200"/>
            <a:ext cx="3385016" cy="490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елена\спорт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14612" y="200024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28728" y="1428736"/>
            <a:ext cx="735811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последнее время мы замечаем, что уровень здоровья у многих детей в других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семьях снижается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потому что дети засиживаются у телевизора и компьютера, стали менее подвижные и, к сожалению, не во всех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семьях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не принято заниматься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спортом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Если в спорт придет побольше наших братьев и сестер,</a:t>
            </a:r>
            <a:br>
              <a:rPr lang="ru-RU" sz="2000" b="1" dirty="0" smtClean="0"/>
            </a:br>
            <a:r>
              <a:rPr lang="ru-RU" sz="2000" b="1" dirty="0" smtClean="0"/>
              <a:t>Мы на играх Олимпийских поведем командный спор!</a:t>
            </a:r>
            <a:endParaRPr lang="ru-RU" sz="2000" b="1" dirty="0"/>
          </a:p>
        </p:txBody>
      </p:sp>
      <p:pic>
        <p:nvPicPr>
          <p:cNvPr id="28675" name="Picture 3" descr="C:\Users\CRICK\Desktop\2021-11-14_15-32-3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71612"/>
            <a:ext cx="3357586" cy="5072098"/>
          </a:xfrm>
          <a:prstGeom prst="rect">
            <a:avLst/>
          </a:prstGeom>
          <a:noFill/>
        </p:spPr>
      </p:pic>
      <p:pic>
        <p:nvPicPr>
          <p:cNvPr id="28676" name="Picture 4" descr="C:\Users\CRICK\Desktop\2021-11-14_15-33-28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00200"/>
            <a:ext cx="3000396" cy="4472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85725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 спортивных танцах нет мне равных,</a:t>
            </a:r>
            <a:br>
              <a:rPr lang="ru-RU" sz="3200" b="1" dirty="0" smtClean="0"/>
            </a:br>
            <a:r>
              <a:rPr lang="ru-RU" sz="3200" b="1" dirty="0" smtClean="0"/>
              <a:t>Добьюсь для вас побед я славных!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C:\Users\CRICK\Desktop\2021-11-14_15-34-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3929090" cy="3286148"/>
          </a:xfrm>
          <a:prstGeom prst="rect">
            <a:avLst/>
          </a:prstGeom>
          <a:noFill/>
        </p:spPr>
      </p:pic>
      <p:pic>
        <p:nvPicPr>
          <p:cNvPr id="31747" name="Picture 3" descr="C:\Users\CRICK\Desktop\2021-11-14_15-33-4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285992"/>
            <a:ext cx="4253309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         Всё чаще стали замечать мы:	</a:t>
            </a:r>
            <a:br>
              <a:rPr lang="ru-RU" sz="2200" b="1" dirty="0" smtClean="0"/>
            </a:br>
            <a:r>
              <a:rPr lang="ru-RU" sz="2200" b="1" dirty="0" smtClean="0"/>
              <a:t> От деток стали отставать мы…	                   </a:t>
            </a:r>
            <a:br>
              <a:rPr lang="ru-RU" sz="2200" b="1" dirty="0" smtClean="0"/>
            </a:br>
            <a:r>
              <a:rPr lang="ru-RU" sz="2200" b="1" dirty="0" smtClean="0"/>
              <a:t>Чтоб в спорте за детьми угнаться,</a:t>
            </a:r>
            <a:br>
              <a:rPr lang="ru-RU" sz="2200" b="1" dirty="0" smtClean="0"/>
            </a:br>
            <a:r>
              <a:rPr lang="ru-RU" sz="2200" b="1" dirty="0" smtClean="0"/>
              <a:t>Придётся и самим заняться</a:t>
            </a:r>
            <a:r>
              <a:rPr lang="ru-RU" sz="2400" b="1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C:\Users\CRICK\Desktop\спорт\2562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24368"/>
            <a:ext cx="6357982" cy="4531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RICK\Desktop\спорт\256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786742" cy="5715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CRICK\Desktop\d65630e4fa0849265fdfc3b2ffa13cbc - копия (2) - копия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8" y="1571612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143108" y="1142984"/>
            <a:ext cx="678661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С давних времен хорошо известен универсальный и абсолютно надежный способ укрепления здоровья и увеличения долголетия — 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спорт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Актуальность в том, что ни одна даже самая лучшая технология не сможет дать полных результатов если она не реализуется в содружестве с 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семьей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так как условия жизни, нравственная и эмоциональная атмосфера в которой живет ребенок целиком и полностью зависит от родителей, которые несут ответственность за его жизнь и здоровье своего ребенка.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RICK\Desktop\d65630e4fa0849265fdfc3b2ffa13cbc - копия (2) - копи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24070" y="2224078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76470" y="1428736"/>
            <a:ext cx="61436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В плотном графике работы родителей  кажется, практически невозможным найти свободное время для общих занятий </a:t>
            </a:r>
            <a:r>
              <a:rPr lang="ru-RU" sz="2400" b="1" dirty="0" smtClean="0"/>
              <a:t>спортом</a:t>
            </a:r>
            <a:r>
              <a:rPr lang="ru-RU" sz="2400" dirty="0" smtClean="0"/>
              <a:t>. Однако, сделать это просто необходимо, хотя бы в выходные дни, потому что занятия </a:t>
            </a:r>
            <a:r>
              <a:rPr lang="ru-RU" sz="2400" b="1" dirty="0" smtClean="0"/>
              <a:t>спортом всей семьей</a:t>
            </a:r>
            <a:r>
              <a:rPr lang="ru-RU" sz="2400" dirty="0" smtClean="0"/>
              <a:t> прямо отражаются на настроении и здоровье ребенка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RICK\Desktop\d65630e4fa0849265fdfc3b2ffa13cbc - копия (2) - копи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214546" y="928670"/>
            <a:ext cx="657229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Спорт- это движение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естественная потребность детей, обусловленная самой природой живого организма, для которого движение является формой существования. Заниматься 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спортом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следует с ранних лет жизни, следует формировать у детей 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спортивную культуру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приучать к активному образу жизни, соблюдению правил личной гигиены и режима дня, к правильному рациональному питанию.  Совместные занятия ребенка вместе с родителями 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спортом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–один из основных аспектов воспитания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CRICK\Desktop\d65630e4fa0849265fdfc3b2ffa13cbc - копия (2) - копи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1500174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400" dirty="0" smtClean="0"/>
              <a:t>Почему необходимо заниматься </a:t>
            </a:r>
            <a:r>
              <a:rPr lang="ru-RU" sz="2400" b="1" dirty="0" smtClean="0"/>
              <a:t>спортом</a:t>
            </a:r>
            <a:r>
              <a:rPr lang="ru-RU" sz="2400" dirty="0" smtClean="0"/>
              <a:t>? </a:t>
            </a:r>
            <a:endParaRPr lang="ru-RU" sz="2400" dirty="0"/>
          </a:p>
        </p:txBody>
      </p:sp>
      <p:pic>
        <p:nvPicPr>
          <p:cNvPr id="18435" name="Picture 3" descr="C:\Users\CRICK\Desktop\спорт\524e38e9e362259a8b3f82d7d1af98546db5c8b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571743"/>
            <a:ext cx="5214974" cy="3427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CRICK\Desktop\d65630e4fa0849265fdfc3b2ffa13cbc - копия (2) - копи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071670" y="1214422"/>
            <a:ext cx="6786610" cy="38164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Занятия спортом приносят следующие положительные результаты: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-пробуждают у родителей интерес к уровню 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«двигательной зрелости»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детей и способствуют развитию у детей двигательных навыков в соответствии с их возрастом и способностями;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-углубляют взаимосвязь родителей и детей, сплачивают 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семью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служат взаимообогащению;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общие 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спортивные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интересы дают родителям возможность лучше узнать ребенка;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CRICK\Desktop\d65630e4fa0849265fdfc3b2ffa13cbc - копия (2) - копи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071670" y="1142984"/>
            <a:ext cx="67151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-предоставляют возможность позаниматься физкультурой за короткий отрезок времени не только ребенку, но и взрослому, так родитель, показывая ребенку те или иные упражнения и выполняет большинство из них вместе с ним;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-позволяют с пользой проводить то свободное время, которое мать или отец посвящают ребенку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RICK\Desktop\d65630e4fa0849265fdfc3b2ffa13cbc - копия (2) - копи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71736" y="1428736"/>
            <a:ext cx="557216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-способствуют всестороннему развитию ребенка: важным качествам личности 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(настойчивости в достижении цели, упорству)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и благотворны для психического состояния ребенка.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255</Words>
  <PresentationFormat>Экран (4:3)</PresentationFormat>
  <Paragraphs>29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   Вы ещё услышите про это:                  Если я иду на лыжах,                         На льду Алиса – «русская ракета»!     Детский сад намного ближе! </vt:lpstr>
      <vt:lpstr>    Спорт, ребята, - целый мир!                    Мы с братом в спорте ОТ и ДО…           Папа для меня – кумир!                           Нам покоряется дзюдо! </vt:lpstr>
      <vt:lpstr>          До финиша дойти смогла                         Спортом я решил заняться,           И своей маме помогла!                          Нужно только постараться! </vt:lpstr>
      <vt:lpstr>         Может самокат и прост,                              В папиных руках умело                              Но завтра будет – мотокросс!                          Спорится любое дело!</vt:lpstr>
      <vt:lpstr>        Наш Максимка- скалолаз!                        Скорость так я развиваю,          В своем деле просто АС!                             Что родителей пугаю!</vt:lpstr>
      <vt:lpstr>                                           Пусть подарит папа пони,                                                            Будет жить он на балконе…</vt:lpstr>
      <vt:lpstr>     Спортивным выглядеть всегда                    Я в садике учусь, играю…                            Помогает мне вода !                            В бассейне, точно, отдыхаю!</vt:lpstr>
      <vt:lpstr>              И не найдете вы изъян,                     Мы поняли, на самом деле:                 Готова я, хоть в океан.                 Здоровый дух- в здоровом теле!</vt:lpstr>
      <vt:lpstr>То я прямо, то я боком, с поворотом, и с прискоком, На руках и на спине, в спорте все под силу мне!</vt:lpstr>
      <vt:lpstr>Если в спорт придет побольше наших братьев и сестер, Мы на играх Олимпийских поведем командный спор!</vt:lpstr>
      <vt:lpstr>В спортивных танцах нет мне равных, Добьюсь для вас побед я славных!</vt:lpstr>
      <vt:lpstr>         Всё чаще стали замечать мы:   От деток стали отставать мы…                     Чтоб в спорте за детьми угнаться, Придётся и самим заняться.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CRICK</dc:creator>
  <cp:lastModifiedBy>ДОУ</cp:lastModifiedBy>
  <cp:revision>19</cp:revision>
  <dcterms:created xsi:type="dcterms:W3CDTF">2021-11-14T05:31:29Z</dcterms:created>
  <dcterms:modified xsi:type="dcterms:W3CDTF">2022-01-17T05:59:38Z</dcterms:modified>
</cp:coreProperties>
</file>