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512511" cy="18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Буква С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Звуки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՚]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9888" y="5085184"/>
            <a:ext cx="499373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Учитель-логопед МБДОУ «Мозаика»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Афанасьева Е.Ю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8136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Прочитай слоги с буквой С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29523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СА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3" y="1467664"/>
            <a:ext cx="23762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СО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2" y="1431142"/>
            <a:ext cx="1576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СУ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485" y="2967335"/>
            <a:ext cx="15263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СЕ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8754" y="4609797"/>
            <a:ext cx="15263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СЁ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7082" y="2973055"/>
            <a:ext cx="1938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СЮ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485" y="4642832"/>
            <a:ext cx="15985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СЯ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0533" y="4642832"/>
            <a:ext cx="18229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СЫ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5568" y="2967335"/>
            <a:ext cx="15728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СЭ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0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404664"/>
            <a:ext cx="79208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Где находится звук С в этих словах?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s://vmasshtabe.ru/wp-content/uploads/2015/06/291878-vms-Snim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4980"/>
            <a:ext cx="2088232" cy="21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eme-arsenal.com/memes/cd55194c66dbc8afc6fdde9c117e5b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54980"/>
            <a:ext cx="2160240" cy="21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-ipar.ru/wp-content/uploads/2020/05/image36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54980"/>
            <a:ext cx="2232248" cy="21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rktrav.ru/image/data/2017_art/artem/medvezhja_zhelch/gusinyj_zhir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7720"/>
            <a:ext cx="2088232" cy="2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humbs.dreamstime.com/b/%C3%B0%C2%B1o%C3%B0%C2%BB%C3%B1%C5%93%C3%B1%CB%86o%C3%B0%C2%B9-%C3%B1%C2%81%C3%B1%E2%80%9Ao%C3%B0%C2%B3-%C3%B1%C2%81%C3%B0%C2%B5%C3%B0%C2%BD%C3%B0%C2%B0-%C3%B0%C2%B8%C3%B0%C2%BB%C3%B0%C2%BB%C3%B1%C5%BE%C3%B1%C2%81%C3%B1%E2%80%9A%C3%B1%E2%82%AC%C3%B0%C2%B0%C3%B1%E2%80%A0%C3%B0%C2%B8%C3%B0%C2%B8-140190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13" y="4312020"/>
            <a:ext cx="2471132" cy="22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thumbs.dreamstime.com/b/crucian-gold-editable-illustration-isolated-white-background-857615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69" y="4312020"/>
            <a:ext cx="2751459" cy="22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245" y="1412776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s://bipbap.ru/wp-content/uploads/2021/04/302-3025167_-emojis-sun-mo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45" y="2636912"/>
            <a:ext cx="40220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sad29-kyzyl.rtyva.ru/wp-content/uploads/2022/01/%D0%BD%D0%B5%D0%B7%D0%BD%D0%B0%D0%B9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2a0000017a05e14b1e6ee2dd78e182f9ac5b-35018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965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part-library.com/img/200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35051" cy="52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2a97e7bf5223a03a5fa4acf002d1fa18-555493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888432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Назови картинки только со звуком С 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https://thumbs.dreamstime.com/b/%D0%BA%D1%80%D0%B0%D1%81%D0%BD%D1%8B%D0%B5-%D0%B1%D0%BE%D1%82%D0%B8%D0%BD%D0%BA%D0%B8-s-%D0%B5%D1%82%D0%B5%D0%B9-%D1%80%D0%B5%D0%B7%D0%B8%D0%BD%D0%BE%D0%B2%D1%8B%D0%B5-%D0%B2-%D0%B1%D0%B5-%D0%BE%D0%B9-%D0%BF%D0%BE-%D1%8C%D0%BA%D0%B0-%D1%82%D0%BE%D1%87%D0%BA%D0%B5-%D1%81-%D1%80%D0%B8%D1%84-%D1%91%D0%BD%D0%BE%D0%B9-%D0%BF%D0%BE-95245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8781"/>
            <a:ext cx="21710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cee/000e8bdd-b1b116d5/img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5657"/>
            <a:ext cx="25109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atherineasquithgallery.com/uploads/posts/2021-03/1614589994_53-p-konfeti-na-belom-fone-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6098"/>
            <a:ext cx="2178810" cy="19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idsvideo.golubevod.ru/img/tv-detkam/iwCExbz7n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952328" cy="18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https://o-pencil.ru/upload/iblock/3ad/3addd0cbe1b28a4551ad52e09161a1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o-pencil.ru/upload/iblock/3ad/3addd0cbe1b28a4551ad52e09161a11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 descr="https://www.tekportal.net/wp-content/uploads/2018/12/magp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808312" cy="20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llustrators.ru/uploads/illustration/image/1301393/main_%D0%9A%D0%BE%D1%88%D0%BA%D0%B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02414"/>
            <a:ext cx="2088232" cy="20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.depositphotos.com/1168906/3337/v/950/depositphotos_33374093-stock-illustration-c-cheese-letter-symbol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atherineasquithgallery.com/uploads/posts/2021-02/1614515331_17-p-bukvi-na-belom-fone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170187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4941168"/>
            <a:ext cx="53285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Села мышка в уголок,</a:t>
            </a:r>
          </a:p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Съела сыра там кусок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6" name="Picture 8" descr="https://catherineasquithgallery.com/uploads/posts/2021-03/1614593298_36-p-mishka-na-belom-fone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179634" cy="20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3334" y="60389"/>
            <a:ext cx="76671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что похожа буква С 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90" y="404664"/>
            <a:ext cx="90556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каких словах звук С звучит твердо,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каких мягко?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AutoShape 2" descr="https://pickimage.ru/wp-content/uploads/images/detskie/picturesofdogs/kartinkisobak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thumbs.dreamstime.com/b/%D0%B7%D0%BE-%D0%BE%D1%82%D0%B8%D1%81%D1%82%D1%8B%D0%B9-retriever-%D1%89%D0%B5%D0%BD%D0%BA%D0%B0-83777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atherineasquithgallery.com/uploads/posts/2021-03/1614564991_8-p-kartinka-samoleta-na-belom-fone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700809"/>
            <a:ext cx="27363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artfile.ru/2000x1440_1034309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54" y="1637699"/>
            <a:ext cx="2787952" cy="20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rktrav.ru/image/data/2017_art/artem/medvezhja_zhelch/gusinyj_zhir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pinimg.com/originals/55/fb/8c/55fb8c304e1e3301f37db89f6aea96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671244" cy="25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ds04.infourok.ru/uploads/ex/062a/001562e9-f13d6ca6/hello_html_5e08a7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54" y="4242519"/>
            <a:ext cx="2520280" cy="21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67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Буква С Звуки [С] и [С՚]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С Звуки [С] и [С՚]</dc:title>
  <dc:creator>User1</dc:creator>
  <cp:lastModifiedBy>Пользователь Windows</cp:lastModifiedBy>
  <cp:revision>9</cp:revision>
  <dcterms:created xsi:type="dcterms:W3CDTF">2022-04-19T00:39:07Z</dcterms:created>
  <dcterms:modified xsi:type="dcterms:W3CDTF">2022-04-27T01:10:32Z</dcterms:modified>
</cp:coreProperties>
</file>