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3"/>
  </p:notesMasterIdLst>
  <p:sldIdLst>
    <p:sldId id="291" r:id="rId2"/>
    <p:sldId id="280" r:id="rId3"/>
    <p:sldId id="281" r:id="rId4"/>
    <p:sldId id="283" r:id="rId5"/>
    <p:sldId id="284" r:id="rId6"/>
    <p:sldId id="285" r:id="rId7"/>
    <p:sldId id="286" r:id="rId8"/>
    <p:sldId id="287" r:id="rId9"/>
    <p:sldId id="288" r:id="rId10"/>
    <p:sldId id="289" r:id="rId11"/>
    <p:sldId id="290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83A8"/>
    <a:srgbClr val="385D8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0860" autoAdjust="0"/>
  </p:normalViewPr>
  <p:slideViewPr>
    <p:cSldViewPr>
      <p:cViewPr>
        <p:scale>
          <a:sx n="60" d="100"/>
          <a:sy n="60" d="100"/>
        </p:scale>
        <p:origin x="-902" y="2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9F8D0-777A-4670-85C9-100AA3EEB3F4}" type="datetimeFigureOut">
              <a:rPr lang="ru-RU" smtClean="0"/>
              <a:pPr/>
              <a:t>04.10.2023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40F8A4-184C-4282-961E-255755D2F7C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6472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 kern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kern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ru-RU" kern="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kern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 kern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kern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ru-RU" kern="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kern="0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 kern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kern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ru-RU" kern="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kern="0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76510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 kern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kern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ru-RU" kern="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kern="0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 kern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kern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ru-RU" kern="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kern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 kern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kern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ru-RU" kern="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kern="0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 kern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kern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ru-RU" kern="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kern="0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 kern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kern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ru-RU" kern="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kern="0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 kern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kern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ru-RU" kern="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kern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 kern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kern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ru-RU" kern="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kern="0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 kern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 kern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ru-RU" kern="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kern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</a:rPr>
              <a:pPr/>
              <a:t>10/4/2023</a:t>
            </a:fld>
            <a:endParaRPr lang="en-US" kern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 kern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6F15528-21DE-4FAA-801E-634DDDAF4B2B}" type="slidenum">
              <a:rPr lang="ru-RU" kern="0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kern="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13.png"/><Relationship Id="rId4" Type="http://schemas.openxmlformats.org/officeDocument/2006/relationships/image" Target="../media/image10.jpeg"/><Relationship Id="rId9" Type="http://schemas.microsoft.com/office/2007/relationships/hdphoto" Target="../media/hdphoto4.wdp"/><Relationship Id="rId14" Type="http://schemas.microsoft.com/office/2007/relationships/hdphoto" Target="../media/hdphoto6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microsoft.com/office/2007/relationships/hdphoto" Target="../media/hdphoto8.wdp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13" Type="http://schemas.openxmlformats.org/officeDocument/2006/relationships/image" Target="../media/image30.jpeg"/><Relationship Id="rId3" Type="http://schemas.openxmlformats.org/officeDocument/2006/relationships/image" Target="../media/image24.jpeg"/><Relationship Id="rId7" Type="http://schemas.microsoft.com/office/2007/relationships/hdphoto" Target="../media/hdphoto12.wdp"/><Relationship Id="rId12" Type="http://schemas.microsoft.com/office/2007/relationships/hdphoto" Target="../media/hdphoto14.wdp"/><Relationship Id="rId2" Type="http://schemas.openxmlformats.org/officeDocument/2006/relationships/image" Target="../media/image23.jpeg"/><Relationship Id="rId16" Type="http://schemas.microsoft.com/office/2007/relationships/hdphoto" Target="../media/hdphoto16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11" Type="http://schemas.openxmlformats.org/officeDocument/2006/relationships/image" Target="../media/image29.jpeg"/><Relationship Id="rId5" Type="http://schemas.microsoft.com/office/2007/relationships/hdphoto" Target="../media/hdphoto11.wdp"/><Relationship Id="rId15" Type="http://schemas.openxmlformats.org/officeDocument/2006/relationships/image" Target="../media/image31.jpeg"/><Relationship Id="rId10" Type="http://schemas.openxmlformats.org/officeDocument/2006/relationships/image" Target="../media/image28.jpeg"/><Relationship Id="rId4" Type="http://schemas.openxmlformats.org/officeDocument/2006/relationships/image" Target="../media/image25.jpeg"/><Relationship Id="rId9" Type="http://schemas.microsoft.com/office/2007/relationships/hdphoto" Target="../media/hdphoto13.wdp"/><Relationship Id="rId14" Type="http://schemas.microsoft.com/office/2007/relationships/hdphoto" Target="../media/hdphoto15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microsoft.com/office/2007/relationships/hdphoto" Target="../media/hdphoto17.wdp"/><Relationship Id="rId7" Type="http://schemas.microsoft.com/office/2007/relationships/hdphoto" Target="../media/hdphoto19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5" Type="http://schemas.microsoft.com/office/2007/relationships/hdphoto" Target="../media/hdphoto18.wdp"/><Relationship Id="rId4" Type="http://schemas.openxmlformats.org/officeDocument/2006/relationships/image" Target="../media/image33.jpeg"/><Relationship Id="rId9" Type="http://schemas.microsoft.com/office/2007/relationships/hdphoto" Target="../media/hdphoto2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071678"/>
            <a:ext cx="7786742" cy="1878784"/>
          </a:xfrm>
        </p:spPr>
        <p:txBody>
          <a:bodyPr>
            <a:normAutofit fontScale="90000"/>
          </a:bodyPr>
          <a:lstStyle/>
          <a:p>
            <a:pPr marR="2540" indent="173355" algn="ctr">
              <a:lnSpc>
                <a:spcPct val="103000"/>
              </a:lnSpc>
              <a:spcAft>
                <a:spcPts val="0"/>
              </a:spcAft>
            </a:pPr>
            <a:r>
              <a:rPr lang="ru-RU" dirty="0" smtClean="0">
                <a:latin typeface="Times New Roman"/>
                <a:ea typeface="Times New Roman"/>
              </a:rPr>
              <a:t>СОЗДАНИЕ АДАПТИВНОЙ ОБРАЗОВАТЕЛЬНОЙ СРЕДЫ ДЛЯ ДЕТЕЙ С ОВЗ.</a:t>
            </a:r>
            <a:br>
              <a:rPr lang="ru-RU" dirty="0" smtClean="0">
                <a:latin typeface="Times New Roman"/>
                <a:ea typeface="Times New Roman"/>
              </a:rPr>
            </a:br>
            <a:r>
              <a:rPr lang="ru-RU" dirty="0" smtClean="0">
                <a:latin typeface="Times New Roman"/>
                <a:ea typeface="Times New Roman"/>
              </a:rPr>
              <a:t>РАЗВИВАЮЩИЙ КОМПЛЕКС </a:t>
            </a:r>
            <a:br>
              <a:rPr lang="ru-RU" dirty="0" smtClean="0">
                <a:latin typeface="Times New Roman"/>
                <a:ea typeface="Times New Roman"/>
              </a:rPr>
            </a:br>
            <a:r>
              <a:rPr lang="ru-RU" dirty="0" smtClean="0">
                <a:latin typeface="Times New Roman"/>
                <a:ea typeface="Times New Roman"/>
              </a:rPr>
              <a:t>СЕТКА-ТРЕНАЖЕР </a:t>
            </a:r>
            <a:br>
              <a:rPr lang="ru-RU" dirty="0" smtClean="0">
                <a:latin typeface="Times New Roman"/>
                <a:ea typeface="Times New Roman"/>
              </a:rPr>
            </a:br>
            <a:r>
              <a:rPr lang="ru-RU" dirty="0" smtClean="0">
                <a:latin typeface="Times New Roman"/>
                <a:ea typeface="Times New Roman"/>
              </a:rPr>
              <a:t>«МАСТЕРСКАЯ РЕЧИ»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143240" y="5429264"/>
            <a:ext cx="5715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Мясникова Дарья Викторовна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старший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воспитатель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МБДОУ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Детский сад № 9, Осинниковский городской округ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07" y="0"/>
            <a:ext cx="5508104" cy="11283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Users\Пользователь\Desktop\Сеточный тренажор\средняя\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988" y="0"/>
            <a:ext cx="4840002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Пользователь\Desktop\Сеточный тренажор\средняя\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84028" y="186342"/>
            <a:ext cx="5003742" cy="667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Пользователь\Desktop\Сеточный тренажор\средняя\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3349" y="-99392"/>
            <a:ext cx="5400600" cy="720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451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Пользователь\Desktop\Сеточный тренажор\Рахуба Ю. В. Блок игра по развитию ориентировки на плоскости на сетке-тренажере\168019504165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459" y="-26656"/>
            <a:ext cx="6537176" cy="490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Пользователь\Desktop\Сеточный тренажор\Рахуба Ю. В. Блок игра по развитию ориентировки на плоскости на сетке-тренажере\168019504172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88130"/>
            <a:ext cx="7114826" cy="655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Пользователь\Desktop\Сеточный тренажор\Рахуба Ю. В. Блок игра по развитию ориентировки на плоскости на сетке-тренажере\168019504176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0624" y="1600732"/>
            <a:ext cx="7483376" cy="5246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0894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1216" y="-5809"/>
            <a:ext cx="4968552" cy="1538883"/>
          </a:xfrm>
        </p:spPr>
        <p:txBody>
          <a:bodyPr/>
          <a:lstStyle/>
          <a:p>
            <a:pPr algn="ctr"/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Развивающая 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предметно – 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пространственная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среда 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 descr="C:\Users\Пользователь\Desktop\Сеточный тренажор\https-u18-edu35-ru-images-fgos-jpg.jpe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243" b="12888"/>
          <a:stretch/>
        </p:blipFill>
        <p:spPr bwMode="auto">
          <a:xfrm>
            <a:off x="5364088" y="0"/>
            <a:ext cx="3779912" cy="141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Скругленный прямоугольник 3"/>
          <p:cNvSpPr/>
          <p:nvPr/>
        </p:nvSpPr>
        <p:spPr>
          <a:xfrm>
            <a:off x="23359" y="1549177"/>
            <a:ext cx="5933236" cy="7920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Насыщенность среды: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материалы, инвентарь и оборудование для развития детей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67544" y="2340355"/>
            <a:ext cx="6120680" cy="92331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Трансформируемость среды: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Изменение в зависимости от образовательной ситуации и потребностей детей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08441" y="3301783"/>
            <a:ext cx="6245603" cy="855773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Полифункциональность среды: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материалы и предметы для разнообразного использования в различных видах детской деятельности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3508" y="5013176"/>
            <a:ext cx="6444716" cy="863183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Доступность среды: 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Свободный доступ к игрушкам, материалом, пособиям, в том числе и для детей с ОВЗ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3601" y="5949280"/>
            <a:ext cx="6048672" cy="72008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Безопасность </a:t>
            </a: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среды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14" r="9504"/>
          <a:stretch/>
        </p:blipFill>
        <p:spPr bwMode="auto">
          <a:xfrm>
            <a:off x="6389811" y="4611434"/>
            <a:ext cx="2771800" cy="2246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467544" y="4197101"/>
            <a:ext cx="6336704" cy="744068"/>
          </a:xfrm>
          <a:prstGeom prst="roundRect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Вариативность среды: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изменение материалов и пространств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3986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1796" y="50899"/>
            <a:ext cx="5600324" cy="670952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Компоненты речи: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endParaRPr lang="ru-RU" sz="1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1.Понимание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речи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2.Лексика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3.Грамматика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4.Связная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речь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5.Звукопроизношение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6.Фонематический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слух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7.Слоговая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структура слова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8.Просодические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компоненты речи: речевое дыхание, голос, темп и ритм речи, интонация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9.Неречевые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психические функции: восприятие, внимание, память, мышление, воображение, моторика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51524" y="50899"/>
            <a:ext cx="3384375" cy="34778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Мелкая моторика: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Внимание</a:t>
            </a:r>
          </a:p>
          <a:p>
            <a:pPr marL="342900" indent="-342900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Мышление</a:t>
            </a:r>
          </a:p>
          <a:p>
            <a:pPr marL="342900" indent="-342900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Координация</a:t>
            </a:r>
          </a:p>
          <a:p>
            <a:pPr marL="342900" indent="-342900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Воображение</a:t>
            </a:r>
          </a:p>
          <a:p>
            <a:pPr marL="342900" indent="-342900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Наблюдательность</a:t>
            </a:r>
          </a:p>
          <a:p>
            <a:pPr marL="342900" indent="-342900">
              <a:buAutoNum type="arabicPeriod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Речь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712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560" y="0"/>
            <a:ext cx="6316663" cy="448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C:\Users\Пользователь\Desktop\Сеточный тренажор\9-setka-sadovaya-t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692696"/>
            <a:ext cx="5983760" cy="598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Пользователь\Downloads\Telegram Desktop\photo_2023-04-10_10-14-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1" y="1128800"/>
            <a:ext cx="6815403" cy="511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Пользователь\Downloads\Telegram Desktop\photo_2023-04-10_10-14-1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7841" b="24212"/>
          <a:stretch/>
        </p:blipFill>
        <p:spPr bwMode="auto">
          <a:xfrm>
            <a:off x="834455" y="1558276"/>
            <a:ext cx="8280920" cy="5294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46653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36" y="0"/>
            <a:ext cx="3799160" cy="4104456"/>
          </a:xfrm>
          <a:prstGeom prst="rect">
            <a:avLst/>
          </a:prstGeom>
        </p:spPr>
      </p:pic>
      <p:pic>
        <p:nvPicPr>
          <p:cNvPr id="6" name="Рисунок 5" descr="C:\Users\Озорники\Desktop\фото сетка тренажер\IMG_20230323_143952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4581287" cy="4928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9578" y="638347"/>
            <a:ext cx="4389596" cy="5084921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87624" y="955003"/>
            <a:ext cx="4896544" cy="5949280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 xmlns="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40101" y="1429891"/>
            <a:ext cx="4044067" cy="53943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3842" y="1857737"/>
            <a:ext cx="3724175" cy="4968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48825" y="0"/>
            <a:ext cx="5195175" cy="6904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1682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0862" y="116632"/>
            <a:ext cx="5532568" cy="6720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48" y="138930"/>
            <a:ext cx="9071460" cy="408215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4038" y="1304762"/>
            <a:ext cx="6662950" cy="5534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174715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Пользователь\Desktop\Сеточный тренажор\2 мл\photo_2023-04-10_10-04-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3760" y="0"/>
            <a:ext cx="4605760" cy="3454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ользователь\Desktop\Сеточный тренажор\2 мл\photo_2023-04-10_10-04-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65104" y="42888"/>
            <a:ext cx="4562302" cy="342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Пользователь\Desktop\Сеточный тренажор\2 мл\photo_2023-04-10_10-05-37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39" r="11805" b="26768"/>
          <a:stretch/>
        </p:blipFill>
        <p:spPr bwMode="auto">
          <a:xfrm>
            <a:off x="-33760" y="1308874"/>
            <a:ext cx="4769123" cy="5549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Пользователь\Desktop\Сеточный тренажор\2 мл\photo_2023-04-10_10-04-4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080" t="7832" r="12382"/>
          <a:stretch/>
        </p:blipFill>
        <p:spPr bwMode="auto">
          <a:xfrm>
            <a:off x="4610249" y="2882156"/>
            <a:ext cx="4517157" cy="3975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73764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985" y="47095"/>
            <a:ext cx="4355976" cy="58234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330426"/>
            <a:ext cx="4389946" cy="58689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4036" y="760932"/>
            <a:ext cx="4478084" cy="59867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30536" y="1040182"/>
            <a:ext cx="4330799" cy="578983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75020" y="400416"/>
            <a:ext cx="4789268" cy="64027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78541" y="47095"/>
            <a:ext cx="5249684" cy="7018296"/>
          </a:xfrm>
          <a:prstGeom prst="rect">
            <a:avLst/>
          </a:prstGeom>
        </p:spPr>
      </p:pic>
      <p:pic>
        <p:nvPicPr>
          <p:cNvPr id="4098" name="Picture 2" descr="C:\Users\Пользователь\Desktop\Сеточный тренажор\Савинцева\photo_2023-04-10_09-33-50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 xmlns="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39" r="11562"/>
          <a:stretch/>
        </p:blipFill>
        <p:spPr bwMode="auto">
          <a:xfrm>
            <a:off x="943349" y="2530624"/>
            <a:ext cx="8260330" cy="432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Пользователь\Desktop\Сеточный тренажор\Савинцева\photo_2023-04-10_09-34-09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 xmlns="">
                  <a14:imgLayer r:embed="rId1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338" b="28648"/>
          <a:stretch/>
        </p:blipFill>
        <p:spPr bwMode="auto">
          <a:xfrm>
            <a:off x="3055396" y="-41913"/>
            <a:ext cx="5193447" cy="6926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Пользователь\Desktop\Сеточный тренажор\Савинцева\photo_2023-04-10_09-33-59.jp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 xmlns="">
                  <a14:imgLayer r:embed="rId16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788" y="1375867"/>
            <a:ext cx="9203036" cy="414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05004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336"/>
          <a:stretch/>
        </p:blipFill>
        <p:spPr>
          <a:xfrm>
            <a:off x="-21185" y="0"/>
            <a:ext cx="5393349" cy="58772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568" y="260648"/>
            <a:ext cx="6054309" cy="61653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75489" y="260648"/>
            <a:ext cx="5496911" cy="6539528"/>
          </a:xfrm>
          <a:prstGeom prst="rect">
            <a:avLst/>
          </a:prstGeom>
        </p:spPr>
      </p:pic>
      <p:pic>
        <p:nvPicPr>
          <p:cNvPr id="6" name="Рисунок 5" descr="C:\Users\Пользователь\AppData\Local\Microsoft\Windows\Temporary Internet Files\Content.Word\IMG_20230410_175229.jpg"/>
          <p:cNvPicPr/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5758" y="1394786"/>
            <a:ext cx="6758241" cy="540539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5277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610</TotalTime>
  <Words>149</Words>
  <Application>Microsoft Office PowerPoint</Application>
  <PresentationFormat>Экран (4:3)</PresentationFormat>
  <Paragraphs>34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Солнцестояние</vt:lpstr>
      <vt:lpstr>СОЗДАНИЕ АДАПТИВНОЙ ОБРАЗОВАТЕЛЬНОЙ СРЕДЫ ДЛЯ ДЕТЕЙ С ОВЗ. РАЗВИВАЮЩИЙ КОМПЛЕКС  СЕТКА-ТРЕНАЖЕР  «МАСТЕРСКАЯ РЕЧИ»</vt:lpstr>
      <vt:lpstr>Развивающая предметно – пространственная среда 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Detsad</dc:creator>
  <cp:lastModifiedBy>админ</cp:lastModifiedBy>
  <cp:revision>66</cp:revision>
  <dcterms:created xsi:type="dcterms:W3CDTF">2021-08-21T15:39:55Z</dcterms:created>
  <dcterms:modified xsi:type="dcterms:W3CDTF">2023-10-04T13:42:09Z</dcterms:modified>
</cp:coreProperties>
</file>