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8" r:id="rId3"/>
    <p:sldId id="257" r:id="rId4"/>
    <p:sldId id="267" r:id="rId5"/>
    <p:sldId id="259" r:id="rId6"/>
    <p:sldId id="272" r:id="rId7"/>
    <p:sldId id="260" r:id="rId8"/>
    <p:sldId id="282" r:id="rId9"/>
    <p:sldId id="284" r:id="rId10"/>
    <p:sldId id="269" r:id="rId11"/>
    <p:sldId id="273" r:id="rId12"/>
    <p:sldId id="281" r:id="rId13"/>
    <p:sldId id="268" r:id="rId14"/>
    <p:sldId id="261" r:id="rId15"/>
    <p:sldId id="274" r:id="rId16"/>
    <p:sldId id="283" r:id="rId17"/>
    <p:sldId id="275" r:id="rId18"/>
    <p:sldId id="264" r:id="rId19"/>
    <p:sldId id="276" r:id="rId20"/>
    <p:sldId id="280" r:id="rId21"/>
    <p:sldId id="278" r:id="rId22"/>
    <p:sldId id="265" r:id="rId23"/>
    <p:sldId id="277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723" autoAdjust="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6E438-D7F5-4958-943E-A3A67FFDB652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5B1E9-2A59-434B-91EC-7769B3BF20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Истоки возникновения интереса к лошадям уходят глубоко в историю человечества. Лошади были одними из первых одомашненных животных и имели огромное значение в жизни людей.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B1E9-2A59-434B-91EC-7769B3BF20F8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Гжельская игрушка - это народный промысел, который зародился в деревне Гжель, расположенной в Московской области. Эта деревня известна своими изделиями из керамики, которые украшены голубой и белой росписью.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B1E9-2A59-434B-91EC-7769B3BF20F8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гжельские игрушки пользуются большой популярностью не только в России, но и за ее пределами.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B1E9-2A59-434B-91EC-7769B3BF20F8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Гжельские игрушки изготавливаются из глины, которую добывают в окрестностях деревни. Затем глина проходит несколько этапов обработки, прежде чем превратиться в готовое изделие. После того, как глина готова, мастер начинает создавать форму игрушки. Затем игрушка обжигается в специальной печи, чтобы придать ей прочность и долговечность.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B1E9-2A59-434B-91EC-7769B3BF20F8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Одной из особенностей гжельских игрушек является их яркость и разнообразие форм. Здесь можно найти фигурки животных, людей, сказочных персонажей и многое другое.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B1E9-2A59-434B-91EC-7769B3BF20F8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Особенностью дымковской игрушки является ее яркая и разнообразная роспись. На игрушках можно увидеть различные узоры, цветы, ягоды и другие элементы. Также дымковские игрушки часто имеют яркие цвета, такие как красный, желтый, зеленый и синий.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B1E9-2A59-434B-91EC-7769B3BF20F8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Дымковская игрушка - это одно из старейших народных промыслов России, которое зародилось в слободе Дымково, неподалеку от города Вятка. Этот промысел существует уже несколько столетий и до сих пор популярен среди детей и взрослых.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B1E9-2A59-434B-91EC-7769B3BF20F8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Дымковские игрушки изготавливаются из глины. Сначала глина замешивается, затем формируется будущая игрушка. После этого она обжигается в печи, а затем расписывается красками.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B1E9-2A59-434B-91EC-7769B3BF20F8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Дымковская игрушка имеет множество различных форм. Это могут быть фигурки животных, птиц, людей и даже сказочных персонажей. Каждая игрушка имеет свой уникальный дизайн и роспись, что делает ее неповторимой.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Дымковский промысел является одним из самых известных и популярных в России.</a:t>
            </a: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B1E9-2A59-434B-91EC-7769B3BF20F8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Особенностью городецких игрушек является их яркая и насыщенная роспись. На игрушках можно увидеть разнообразные узоры, цветы, листья и другие элементы. Кроме того, городецкие мастера используют различные техники росписи, такие как кистевая роспись, роспись по трафарету и другие.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B1E9-2A59-434B-91EC-7769B3BF20F8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Городецкая игрушка - это традиционный народный промысел, зародившийся в городе Городец Нижегородской области. Этот промысел известен своими яркими и красочными изделиями из дерева, украшенными различными узорами и орнаментами.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B1E9-2A59-434B-91EC-7769B3BF20F8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Они использовались как средство передвижения, в сельском хозяйстве, а также в военных целях.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B1E9-2A59-434B-91EC-7769B3BF20F8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Городецкие игрушки изготавливаются из дерева. Сначала дерево обрабатывается, затем из него вырезается будущая игрушка. Затем игрушка покрывается лаком и расписывается яркими красками.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B1E9-2A59-434B-91EC-7769B3BF20F8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Городецкая игрушка имеет множество форм и размеров. Это могут быть фигурки людей, животных, птиц и других существ. Каждая игрушка уникальна и имеет свой неповторимый дизайн.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B1E9-2A59-434B-91EC-7769B3BF20F8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Народные ремесла играют важную роль в формировании эстетического вкуса и культуры. Они помогают сохранять традиции и историю народа, а также развивают творческие способности людей.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Народные ремесла, такие как филимоновская, гжельская, дымковская и городецкая игрушки, имеют свои уникальные особенности и традиции. Они отражают культуру и историю России, а также привлекают внимание людей со всего мира.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B1E9-2A59-434B-91EC-7769B3BF20F8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Эстетический вкус формируется благодаря разнообразию форм, цветов и узоров, которые используются в народных ремеслах. Люди учатся видеть красоту в простых вещах и создавать свои собственные произведения искусства.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Культура также развивается благодаря народным ремеслам. Они учат людей уважать труд других людей, ценить традиции и историю своего народа. Народные ремесла помогают людям сохранять свою идентичность и развивать свою культуру.</a:t>
            </a: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B1E9-2A59-434B-91EC-7769B3BF20F8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вызывало восхищение и уважение к этим животным, что отразилось в различных народных ремеслах и искусстве.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B1E9-2A59-434B-91EC-7769B3BF20F8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Одним из проявлений восхищения лошадьми стало создание игрушек в их форме. Эти игрушки были не только забавой для детей, но и отражением традиций и культуры народа.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B1E9-2A59-434B-91EC-7769B3BF20F8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 восхищение лошадьми сыграло важную роль в развитии народных ремесел и искусства, отражая культуру и традиции народов.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B1E9-2A59-434B-91EC-7769B3BF20F8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Филимоновская игрушка - это один из самых древних видов народного промысла России. Она получила свое название от деревни Филимоново, где была создана. Эта игрушка изготавливается из глины и затем обжигается в печи.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B1E9-2A59-434B-91EC-7769B3BF20F8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Еще одной особенностью филимоновской игрушки является ее название - оно происходит от имени святого Филимона, который считается покровителем деревни. В честь этого святого проводятся праздники, на которых люди играют в народные игры и танцуют.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B1E9-2A59-434B-91EC-7769B3BF20F8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Вот такая легенда существует о филимоновской игрушке.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B1E9-2A59-434B-91EC-7769B3BF20F8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Филимоновская игрушка имеет свои характерные черты, которые отличают ее от других видов народной игрушки. Одной из главных особенностей является ее форма - она обычно имеет форму лошади или коровы. Также филимоновская игрушка отличается яркими красками и сложным узором.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B1E9-2A59-434B-91EC-7769B3BF20F8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A30C-1CFF-473F-9816-83239F5D46E3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7E00CC-26A6-497F-89CF-B53EBEAEA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A30C-1CFF-473F-9816-83239F5D46E3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00CC-26A6-497F-89CF-B53EBEAEA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A30C-1CFF-473F-9816-83239F5D46E3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00CC-26A6-497F-89CF-B53EBEAEA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A30C-1CFF-473F-9816-83239F5D46E3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7E00CC-26A6-497F-89CF-B53EBEAEA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A30C-1CFF-473F-9816-83239F5D46E3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00CC-26A6-497F-89CF-B53EBEAEA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A30C-1CFF-473F-9816-83239F5D46E3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00CC-26A6-497F-89CF-B53EBEAEA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A30C-1CFF-473F-9816-83239F5D46E3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7E00CC-26A6-497F-89CF-B53EBEAEA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A30C-1CFF-473F-9816-83239F5D46E3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00CC-26A6-497F-89CF-B53EBEAEA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A30C-1CFF-473F-9816-83239F5D46E3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00CC-26A6-497F-89CF-B53EBEAEA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A30C-1CFF-473F-9816-83239F5D46E3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00CC-26A6-497F-89CF-B53EBEAEA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A30C-1CFF-473F-9816-83239F5D46E3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00CC-26A6-497F-89CF-B53EBEAEA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C3A30C-1CFF-473F-9816-83239F5D46E3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7E00CC-26A6-497F-89CF-B53EBEAEA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Лошади  и лошадки</a:t>
            </a:r>
            <a:endParaRPr lang="ru-RU" sz="6000" dirty="0"/>
          </a:p>
        </p:txBody>
      </p:sp>
      <p:pic>
        <p:nvPicPr>
          <p:cNvPr id="5" name="Содержимое 4" descr="лл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500174"/>
            <a:ext cx="5328000" cy="532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0"/>
            <a:ext cx="578647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Под Москвой, в городке Гжель, ещё с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XVI 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века мастера делали из знаменитых гжельских белых глин различную посуду и игрушки.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Узор на всех изделиях выполнен синей или голубой краской</a:t>
            </a:r>
            <a:r>
              <a:rPr lang="ru-RU" sz="2400" dirty="0" smtClean="0"/>
              <a:t>.</a:t>
            </a:r>
            <a:endParaRPr lang="ru-RU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Содержимое 8" descr="ггж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357554" y="357166"/>
            <a:ext cx="5786446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Городок гжель находится</a:t>
            </a:r>
            <a:br>
              <a:rPr lang="ru-RU" sz="2800" dirty="0" smtClean="0"/>
            </a:br>
            <a:r>
              <a:rPr lang="ru-RU" sz="2800" dirty="0" smtClean="0"/>
              <a:t> в московской области</a:t>
            </a:r>
            <a:endParaRPr lang="ru-RU" sz="2800" dirty="0"/>
          </a:p>
        </p:txBody>
      </p:sp>
      <p:pic>
        <p:nvPicPr>
          <p:cNvPr id="7" name="Содержимое 6" descr="ГЖЕЛЬ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500174"/>
            <a:ext cx="7722001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ж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ж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748358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Дымковская игрушка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один из старейших художественных промыслов России, ему уже более 400 лет. Родиной промысла является город Киров, ранее Вятка.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Дымковская игрушка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изготавливается из местной красной глины с добавлением речного песка. Ей присущ несложный геометрический рисунок орнамента, в котором много красного, жёлтого, синего, зелёного, алого</a:t>
            </a:r>
            <a:r>
              <a:rPr lang="ru-RU" sz="2400" dirty="0" smtClean="0"/>
              <a:t>.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Содержимое 6" descr="д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868" y="785793"/>
            <a:ext cx="5567922" cy="486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1000" y="357166"/>
            <a:ext cx="8458200" cy="550072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Существует старинная легенда, повествующая о том, как однажды враги окружили город. Горожане не знали, как спасти свои земли от несметной силы, что пришла с чужой земли. Но вятичи оказались людьми находчивыми. Придумали они "военную" хитрость. Все жители, и дети, и старики, взяли глиняные свистульки и темной ночью незаметно подкрались к врагам. И такой свист подняли! Враги испугались, заметались, им показалось, что на выручку к горожанам пришло огромное войско, и в страхе бежали прочь. С тех пор вятичи отмечают победу веселой "Свистуньей". В наши дни мастера продолжают делать свистульки в виде забавных зверюшек. Не забыт и старинный праздник.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114668" cy="5391168"/>
          </a:xfrm>
        </p:spPr>
        <p:txBody>
          <a:bodyPr>
            <a:normAutofit fontScale="62500" lnSpcReduction="20000"/>
          </a:bodyPr>
          <a:lstStyle/>
          <a:p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Городецкую  игрушку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 </a:t>
            </a:r>
            <a:endParaRPr lang="ru-RU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делают в Горьковской области, городе</a:t>
            </a: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Городце, отсюда и пошло название игрушки. Материалом для изделий служит древесина лиственных и хвойных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пород.</a:t>
            </a:r>
          </a:p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Игрушки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 изготавливают на токарных станках, а также с помощью ножей.</a:t>
            </a:r>
          </a:p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Роспись выполняется масляными красками. </a:t>
            </a:r>
          </a:p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Характерная особенность  Городецкого </a:t>
            </a:r>
          </a:p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промысла –  исполнение на цветных фонах : желтом, зеленом, голубом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гор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643306" y="714356"/>
            <a:ext cx="5500694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3100" dirty="0" smtClean="0">
                <a:latin typeface="Calibri" pitchFamily="34" charset="0"/>
                <a:cs typeface="Calibri" pitchFamily="34" charset="0"/>
              </a:rPr>
            </a:br>
            <a:r>
              <a:rPr lang="ru-RU" sz="31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3100" dirty="0" smtClean="0">
                <a:latin typeface="Calibri" pitchFamily="34" charset="0"/>
                <a:cs typeface="Calibri" pitchFamily="34" charset="0"/>
              </a:rPr>
            </a:br>
            <a:r>
              <a:rPr lang="ru-RU" sz="3100" dirty="0" smtClean="0">
                <a:latin typeface="Calibri" pitchFamily="34" charset="0"/>
                <a:cs typeface="Calibri" pitchFamily="34" charset="0"/>
              </a:rPr>
              <a:t>Мчится конь удалой, мчится вихрем, стрелой.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л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1142984"/>
            <a:ext cx="7579686" cy="54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Селение Городец находиться недалеко  от города нижний новгород</a:t>
            </a:r>
            <a:endParaRPr lang="ru-RU" sz="2800" dirty="0"/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7422" y="1428736"/>
            <a:ext cx="4643470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гор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Знаменитые городецкие лошадки</a:t>
            </a:r>
            <a:endParaRPr lang="ru-RU" dirty="0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314000"/>
            <a:ext cx="8672614" cy="554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шаб.фил.jpe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4786346" cy="4786346"/>
          </a:xfrm>
        </p:spPr>
      </p:pic>
      <p:pic>
        <p:nvPicPr>
          <p:cNvPr id="13" name="Содержимое 12" descr="шаб.дым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072066" y="1107516"/>
            <a:ext cx="3714776" cy="55678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шаб.гор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42844" y="142852"/>
            <a:ext cx="4155751" cy="3429024"/>
          </a:xfrm>
        </p:spPr>
      </p:pic>
      <p:pic>
        <p:nvPicPr>
          <p:cNvPr id="8" name="Содержимое 7" descr="шаб.гж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319051" y="3500438"/>
            <a:ext cx="4824949" cy="32182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92869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Calibri" pitchFamily="34" charset="0"/>
                <a:cs typeface="Calibri" pitchFamily="34" charset="0"/>
              </a:rPr>
              <a:t>Лошадь с давних времен была помощником человека, всегда жила рядом с ним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 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Содержимое 3" descr="л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0298" y="1214422"/>
            <a:ext cx="4185001" cy="558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Calibri" pitchFamily="34" charset="0"/>
                <a:cs typeface="Calibri" pitchFamily="34" charset="0"/>
              </a:rPr>
              <a:t>Так выглядели древние игрушки-лошадки,</a:t>
            </a:r>
            <a:br>
              <a:rPr lang="ru-RU" sz="2800" dirty="0" smtClean="0">
                <a:latin typeface="Calibri" pitchFamily="34" charset="0"/>
                <a:cs typeface="Calibri" pitchFamily="34" charset="0"/>
              </a:rPr>
            </a:br>
            <a:r>
              <a:rPr lang="ru-RU" sz="2800" dirty="0" smtClean="0">
                <a:latin typeface="Calibri" pitchFamily="34" charset="0"/>
                <a:cs typeface="Calibri" pitchFamily="34" charset="0"/>
              </a:rPr>
              <a:t>Их делали из глины и из дерева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Содержимое 6" descr="л3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34560"/>
            <a:ext cx="4343400" cy="2655679"/>
          </a:xfrm>
        </p:spPr>
      </p:pic>
      <p:pic>
        <p:nvPicPr>
          <p:cNvPr id="9" name="Содержимое 8" descr="л1лл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04800" y="2581474"/>
            <a:ext cx="4191000" cy="27618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Calibri" pitchFamily="34" charset="0"/>
                <a:cs typeface="Calibri" pitchFamily="34" charset="0"/>
              </a:rPr>
              <a:t>Восхищаясь лошадью, люди пытались  в своем творчестве передать красоту и грацию этого животного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Содержимое 5" descr="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428736"/>
            <a:ext cx="7658740" cy="525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Calibri" pitchFamily="34" charset="0"/>
                <a:cs typeface="Calibri" pitchFamily="34" charset="0"/>
              </a:rPr>
              <a:t>Какие разные лошадки получались у мастеров разных промыслов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Содержимое 3" descr="лл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1428736"/>
            <a:ext cx="7358114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ф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23" y="0"/>
            <a:ext cx="912597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64294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Давно это было. В одной деревне, что недалеко от города Тула, жил дед Филимон, гончарных дел мастер и игрушечник. Все в округе знали, что у него золотые руки</a:t>
            </a:r>
            <a:r>
              <a:rPr lang="ru-RU" dirty="0" smtClean="0"/>
              <a:t>.</a:t>
            </a:r>
            <a:r>
              <a:rPr lang="ru-RU" dirty="0" smtClean="0"/>
              <a:t> </a:t>
            </a:r>
            <a:endParaRPr lang="ru-RU" dirty="0" smtClean="0"/>
          </a:p>
          <a:p>
            <a:r>
              <a:rPr lang="ru-RU" dirty="0" smtClean="0"/>
              <a:t>Очень </a:t>
            </a:r>
            <a:r>
              <a:rPr lang="ru-RU" dirty="0" smtClean="0"/>
              <a:t>он любил детей забавлять. Вот и придумал дед Филимон игрушки-свистульки из глины лепить, да весело </a:t>
            </a:r>
            <a:r>
              <a:rPr lang="ru-RU" dirty="0" smtClean="0"/>
              <a:t>их расписывать</a:t>
            </a:r>
            <a:r>
              <a:rPr lang="ru-RU" dirty="0" smtClean="0"/>
              <a:t>.  Бывало, проснется дед ранешенько, улыбнется солнышку, а потом яркие лучики на игрушке появляются или пойдет в лесок, поговорит с елочками, и вот уже разноцветная "елочка" украшает свистульку. Все, что видел мастер вокруг - пашню, речку, звезды, все на игрушки свои переносил. И всех, кто желал, научил этому доброму делу.</a:t>
            </a:r>
          </a:p>
          <a:p>
            <a:r>
              <a:rPr lang="ru-RU" dirty="0" smtClean="0"/>
              <a:t>    Торговал дед Филимон игрушками на ярмарке, уж до того они были причудливые, что словами не передать. Тут и котик, лошадка, всадник, павлин. Все игрушки забавные, веселые, и такие вытянутые, будто всегда </a:t>
            </a:r>
            <a:r>
              <a:rPr lang="ru-RU" dirty="0" smtClean="0"/>
              <a:t>удивляются. А </a:t>
            </a:r>
            <a:r>
              <a:rPr lang="ru-RU" dirty="0" smtClean="0"/>
              <a:t>как ярко и празднично он их расписывал, так как использовал при росписи красные, желтые, зелёные, голубые и розовые цвета. Вот так и прославилась это деревня, назвали ее Филимоново, в честь деда Филимона, а игрушки и по сей день зовут филимоновскими.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382</TotalTime>
  <Words>1059</Words>
  <Application>Microsoft Office PowerPoint</Application>
  <PresentationFormat>Экран (4:3)</PresentationFormat>
  <Paragraphs>72</Paragraphs>
  <Slides>24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Лошади  и лошадки</vt:lpstr>
      <vt:lpstr>  Мчится конь удалой, мчится вихрем, стрелой.  </vt:lpstr>
      <vt:lpstr>Лошадь с давних времен была помощником человека, всегда жила рядом с ним. </vt:lpstr>
      <vt:lpstr>Так выглядели древние игрушки-лошадки, Их делали из глины и из дерева</vt:lpstr>
      <vt:lpstr>Восхищаясь лошадью, люди пытались  в своем творчестве передать красоту и грацию этого животного.</vt:lpstr>
      <vt:lpstr>Какие разные лошадки получались у мастеров разных промыслов</vt:lpstr>
      <vt:lpstr>Слайд 7</vt:lpstr>
      <vt:lpstr>Слайд 8</vt:lpstr>
      <vt:lpstr>Слайд 9</vt:lpstr>
      <vt:lpstr>Слайд 10</vt:lpstr>
      <vt:lpstr>Слайд 11</vt:lpstr>
      <vt:lpstr>Городок гжель находится  в московской области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Селение Городец находиться недалеко  от города нижний новгород</vt:lpstr>
      <vt:lpstr>Слайд 21</vt:lpstr>
      <vt:lpstr>Знаменитые городецкие лошадки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Лошади  и лошадки</dc:title>
  <dc:creator>Maria</dc:creator>
  <cp:lastModifiedBy>Maria</cp:lastModifiedBy>
  <cp:revision>58</cp:revision>
  <dcterms:created xsi:type="dcterms:W3CDTF">2023-11-13T18:50:00Z</dcterms:created>
  <dcterms:modified xsi:type="dcterms:W3CDTF">2023-12-03T13:19:25Z</dcterms:modified>
</cp:coreProperties>
</file>